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2" r:id="rId8"/>
    <p:sldId id="264" r:id="rId9"/>
    <p:sldId id="259" r:id="rId10"/>
    <p:sldId id="263" r:id="rId11"/>
    <p:sldId id="260" r:id="rId12"/>
    <p:sldId id="265" r:id="rId1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 autoAdjust="0"/>
    <p:restoredTop sz="92000" autoAdjust="0"/>
  </p:normalViewPr>
  <p:slideViewPr>
    <p:cSldViewPr snapToGrid="0" snapToObjects="1">
      <p:cViewPr varScale="1">
        <p:scale>
          <a:sx n="102" d="100"/>
          <a:sy n="102" d="100"/>
        </p:scale>
        <p:origin x="92" y="7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2T14:01:40.37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1,'16920'0,"-16905"0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2T14:01:44.262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473 0,'-4'0,"-10"0,-21 0,-6 0,-4 0,-1 0,1 0,-2 0,3 0,7 0,2 0,4 0,4 0,6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2T14:01:45.879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0,'6587'0,"-4031"0,1799 0,-4333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0-22T14:06:15.870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0,'7143'0,"858"0,-2897 0,-5071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E20D764-65A4-114E-8D4D-72440D1BA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860" y="5577840"/>
            <a:ext cx="12432454" cy="1485582"/>
          </a:xfrm>
          <a:prstGeom prst="rect">
            <a:avLst/>
          </a:prstGeom>
        </p:spPr>
      </p:pic>
      <p:pic>
        <p:nvPicPr>
          <p:cNvPr id="11" name="Afbeelding 10" descr="Afbeelding met fles, tekening, voedsel, teken&#10;&#10;Automatisch gegenereerde beschrijving">
            <a:extLst>
              <a:ext uri="{FF2B5EF4-FFF2-40B4-BE49-F238E27FC236}">
                <a16:creationId xmlns:a16="http://schemas.microsoft.com/office/drawing/2014/main" id="{2B818BD3-FFBF-5D4F-9501-E745E31E10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170" y="5761365"/>
            <a:ext cx="965070" cy="9601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A36AFA-62CC-924B-88CD-EE16B44B3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>
                <a:solidFill>
                  <a:schemeClr val="bg2">
                    <a:lumMod val="10000"/>
                  </a:schemeClr>
                </a:solidFill>
                <a:latin typeface="Titillium Web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381A415-F4E2-A54A-B489-400F6FD41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E5DE5DC-D72D-4540-9E13-05C29B425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0456" y="-877819"/>
            <a:ext cx="1832366" cy="18323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97340AA-BABF-3240-B158-FDD688566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8553253">
            <a:off x="1544892" y="714861"/>
            <a:ext cx="797044" cy="79704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0BC9C5C-F43C-A04E-AC96-038D4E57BE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4148838">
            <a:off x="2236679" y="206468"/>
            <a:ext cx="475163" cy="47516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988206F-5EDD-0B49-BB28-47BC83F471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8553253">
            <a:off x="11793477" y="556026"/>
            <a:ext cx="797044" cy="797044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606D357C-C556-6E4B-98FB-9146042D1D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8553253">
            <a:off x="11637691" y="1761852"/>
            <a:ext cx="460577" cy="4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17DC2C7-BF5A-1D4C-8D98-BA1026DC9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02" t="1148" r="202" b="342"/>
          <a:stretch/>
        </p:blipFill>
        <p:spPr>
          <a:xfrm>
            <a:off x="-83576" y="-47012"/>
            <a:ext cx="12359152" cy="6952023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1048DE3-D9FF-374B-BD3E-CADB7DFF11F5}"/>
              </a:ext>
            </a:extLst>
          </p:cNvPr>
          <p:cNvSpPr/>
          <p:nvPr userDrawn="1"/>
        </p:nvSpPr>
        <p:spPr>
          <a:xfrm>
            <a:off x="838200" y="2682360"/>
            <a:ext cx="9098280" cy="25398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9098280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34640"/>
            <a:ext cx="8763000" cy="223355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FF5A5F-399F-F740-B321-3715E324F32A}" type="datetimeFigureOut">
              <a:rPr lang="nl-BE" smtClean="0"/>
              <a:pPr/>
              <a:t>22/10/2021</a:t>
            </a:fld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08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3AF209-FA66-8141-8AD9-FEE0845C9C99}" type="slidenum">
              <a:rPr lang="nl-BE" smtClean="0"/>
              <a:pPr/>
              <a:t>‹#›</a:t>
            </a:fld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88F83859-E4DB-214C-A17A-DF994F129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2820" y="6055360"/>
            <a:ext cx="1008062" cy="10080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E912CB4-84FF-DC43-BE4D-FD80C0C67B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2968" y="-589280"/>
            <a:ext cx="2072640" cy="207264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308D65F-F380-2D4D-9356-08210A8B77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7688" y="1083252"/>
            <a:ext cx="983753" cy="9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19AD5D74-F59E-D841-AF87-08328CB64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0733099" y="6140389"/>
            <a:ext cx="797044" cy="797044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6CC5CA20-43E7-5546-9591-A7B9AC0B1C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8357" y="-710254"/>
            <a:ext cx="1832366" cy="1832366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388AB570-1135-E340-BCBD-4A20412EAA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1807973" y="1352614"/>
            <a:ext cx="797044" cy="797044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8749D621-EA9E-8949-8356-52E3C821BF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332259">
            <a:off x="6022418" y="3446929"/>
            <a:ext cx="862012" cy="766233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3A63D7DB-C339-C447-A5E4-A4948F67CA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332259">
            <a:off x="6666134" y="2728083"/>
            <a:ext cx="455921" cy="405263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D9FB8BA6-1707-B740-B549-044159E520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493808" y="3224627"/>
            <a:ext cx="455921" cy="4052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3824416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37C6AD9-AD7A-614B-B21F-27901FF625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29386" y="1221860"/>
            <a:ext cx="3824416" cy="3836172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42FDC724-BE8E-DF45-95CF-140C3DFF11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523652">
            <a:off x="6426371" y="4329514"/>
            <a:ext cx="1488834" cy="13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3824416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37C6AD9-AD7A-614B-B21F-27901FF625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29386" y="1221860"/>
            <a:ext cx="3824416" cy="3836172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3FF13B5-50C7-B84E-BBAA-D826627EE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873960" y="-714651"/>
            <a:ext cx="1841500" cy="1841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21E3D75-680A-3F46-9C17-6A0D64199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1826007" y="1361602"/>
            <a:ext cx="778323" cy="77832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484E3B-291E-A340-A92A-C1A2094181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742461" y="6149750"/>
            <a:ext cx="778323" cy="778323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71BF675-2B5D-3042-9192-AA6DE62717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6891013">
            <a:off x="6148764" y="3618587"/>
            <a:ext cx="815507" cy="72489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DFBB838D-08C6-6240-8DFD-9BC3E32E07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624931">
            <a:off x="6500335" y="3222827"/>
            <a:ext cx="463891" cy="41234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627203-F443-EF45-9FC6-3CFADCF7BE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371705">
            <a:off x="6656945" y="2726125"/>
            <a:ext cx="463891" cy="41234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CA308C6-FB10-DF44-A414-8A7783602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1412">
            <a:off x="6563406" y="4070113"/>
            <a:ext cx="1430407" cy="12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>
            <a:extLst>
              <a:ext uri="{FF2B5EF4-FFF2-40B4-BE49-F238E27FC236}">
                <a16:creationId xmlns:a16="http://schemas.microsoft.com/office/drawing/2014/main" id="{60010E33-D034-6143-B065-6B33D3C18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523652">
            <a:off x="-154612" y="-293068"/>
            <a:ext cx="1488834" cy="1323408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8A7300F5-D054-FE4A-A7F1-BA29526291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1637812">
            <a:off x="10733098" y="6140389"/>
            <a:ext cx="797044" cy="797044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5BBC48B6-3FBD-C54F-800E-D9DEAC00A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8697" y="-709914"/>
            <a:ext cx="1832366" cy="1832366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868EC1B4-F6AD-3940-A83C-CA51B8DA69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1637812">
            <a:off x="11807971" y="1352240"/>
            <a:ext cx="797044" cy="7970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20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140982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4BD4F283-1E10-E54A-AFE7-6B40243C85F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2974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972E7993-BD78-AF4C-B0D5-D909E0C2DB9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30587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6B872F0-894D-3442-8579-8D7D1CA559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8200" y="1963302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474DC5CD-602D-FC48-AE12-85DDE0144D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30587" y="1988474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7B251DD5-907E-0A4A-A179-C93EE77531D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2974" y="1954238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36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3FF13B5-50C7-B84E-BBAA-D826627EE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873960" y="-714651"/>
            <a:ext cx="1841500" cy="18415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CA308C6-FB10-DF44-A414-8A7783602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1412">
            <a:off x="10353" y="-533584"/>
            <a:ext cx="1430407" cy="12714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20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21E3D75-680A-3F46-9C17-6A0D64199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1826007" y="1361602"/>
            <a:ext cx="778323" cy="77832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484E3B-291E-A340-A92A-C1A2094181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742461" y="6149750"/>
            <a:ext cx="778323" cy="778323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140982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4BD4F283-1E10-E54A-AFE7-6B40243C85F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2974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972E7993-BD78-AF4C-B0D5-D909E0C2DB9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30587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6B872F0-894D-3442-8579-8D7D1CA559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8200" y="1963302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474DC5CD-602D-FC48-AE12-85DDE0144D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30587" y="1988474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7B251DD5-907E-0A4A-A179-C93EE77531D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2974" y="1954238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4177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FF7C6A8-EEAB-D947-A737-9615B2252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02" t="1148" r="202" b="342"/>
          <a:stretch/>
        </p:blipFill>
        <p:spPr>
          <a:xfrm>
            <a:off x="-83576" y="5577840"/>
            <a:ext cx="12359152" cy="1327171"/>
          </a:xfrm>
          <a:prstGeom prst="rect">
            <a:avLst/>
          </a:prstGeom>
        </p:spPr>
      </p:pic>
      <p:pic>
        <p:nvPicPr>
          <p:cNvPr id="14" name="Afbeelding 13" descr="Afbeelding met fles, tekening, voedsel, teken&#10;&#10;Automatisch gegenereerde beschrijving">
            <a:extLst>
              <a:ext uri="{FF2B5EF4-FFF2-40B4-BE49-F238E27FC236}">
                <a16:creationId xmlns:a16="http://schemas.microsoft.com/office/drawing/2014/main" id="{397BA7DF-324F-7F46-86D4-1884AC17C2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170" y="5761365"/>
            <a:ext cx="965070" cy="9601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A36AFA-62CC-924B-88CD-EE16B44B3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>
                <a:solidFill>
                  <a:schemeClr val="bg2">
                    <a:lumMod val="10000"/>
                  </a:schemeClr>
                </a:solidFill>
                <a:latin typeface="Titillium Web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381A415-F4E2-A54A-B489-400F6FD41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F8549E3-7689-4747-B30E-AF161F3918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2026">
            <a:off x="2229480" y="219126"/>
            <a:ext cx="454730" cy="45473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01573672-3058-2542-ABF5-196C9091BC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2026">
            <a:off x="1541420" y="711194"/>
            <a:ext cx="778323" cy="77832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4AB0A36F-83DA-3144-9975-2474EA7B2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2026">
            <a:off x="-195192" y="-882556"/>
            <a:ext cx="1841500" cy="18415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C544363B-1C7B-CA44-B23D-915454AF70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8412742">
            <a:off x="11802839" y="602167"/>
            <a:ext cx="778323" cy="778323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8EC1CB1C-5AFB-0647-BC59-EA3F612DE2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2026">
            <a:off x="11648109" y="1772271"/>
            <a:ext cx="454730" cy="4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4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EE3E73A-FB46-D344-8FB8-830A9B74EE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456" y="-877819"/>
            <a:ext cx="1832366" cy="183236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A1BFCB3-75F6-3A43-9715-5324F18B32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544892" y="714861"/>
            <a:ext cx="797044" cy="79704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C75054E-5BF3-3D46-9E95-36B7D76F91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148838">
            <a:off x="2236679" y="206468"/>
            <a:ext cx="475163" cy="475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10515600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4BB8787-151C-9044-9CDA-8E34C8DA4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0731111" y="6140389"/>
            <a:ext cx="797044" cy="7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5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0F4A5A4D-4D09-3F48-80C7-1029CDE4B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735076" y="6149751"/>
            <a:ext cx="778323" cy="77832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A6EE255-18CF-954D-AAD7-A3546259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2229480" y="219126"/>
            <a:ext cx="454730" cy="45473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E3655FD-85A7-A040-BA9E-FB2736753A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541420" y="711194"/>
            <a:ext cx="778323" cy="77832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7888DC4-81EB-DA40-9FD5-83118495EF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-195192" y="-882556"/>
            <a:ext cx="1841500" cy="1841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10515600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>
            <a:extLst>
              <a:ext uri="{FF2B5EF4-FFF2-40B4-BE49-F238E27FC236}">
                <a16:creationId xmlns:a16="http://schemas.microsoft.com/office/drawing/2014/main" id="{6B31383B-7C9E-5345-9D8E-2582F3A90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529209">
            <a:off x="10725714" y="6140389"/>
            <a:ext cx="797044" cy="797044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CEF1F21F-C492-2745-A9FF-85D2600D1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3192" y="-264390"/>
            <a:ext cx="1832366" cy="1832366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A563CFB6-A29E-5D4B-983A-39F91B473D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1590239" y="1400104"/>
            <a:ext cx="797044" cy="797044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78F742C-3D60-1C44-8C6B-95CC100B3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529209">
            <a:off x="11732480" y="2446584"/>
            <a:ext cx="797044" cy="7970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3824416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37C6AD9-AD7A-614B-B21F-27901FF625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3594" y="2682359"/>
            <a:ext cx="5970206" cy="237567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6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3824416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37C6AD9-AD7A-614B-B21F-27901FF625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3594" y="2682359"/>
            <a:ext cx="5970206" cy="237567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3FF13B5-50C7-B84E-BBAA-D826627EE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118056" y="-459324"/>
            <a:ext cx="1841500" cy="1841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21E3D75-680A-3F46-9C17-6A0D64199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1653751" y="1374471"/>
            <a:ext cx="778323" cy="77832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484E3B-291E-A340-A92A-C1A2094181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742461" y="6149750"/>
            <a:ext cx="778323" cy="778323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7E51923-82E2-5E46-824A-AB3C79ED9D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9705939">
            <a:off x="11836631" y="2483944"/>
            <a:ext cx="778323" cy="7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8013192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088" y="6356350"/>
            <a:ext cx="2743200" cy="365125"/>
          </a:xfrm>
        </p:spPr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AEF454EA-A442-A44E-9E9F-C2C0B4F1A4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0408" y="-1114399"/>
            <a:ext cx="12115571" cy="82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8013192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088" y="6356350"/>
            <a:ext cx="2743200" cy="365125"/>
          </a:xfrm>
        </p:spPr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86D83AC-F1F9-F440-B13F-0A3D17DE8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0408" y="-1114400"/>
            <a:ext cx="12115571" cy="82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7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2722A2CA-16D6-CF42-8DA2-87F336C36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966" y="-106230"/>
            <a:ext cx="12556216" cy="7169652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1048DE3-D9FF-374B-BD3E-CADB7DFF11F5}"/>
              </a:ext>
            </a:extLst>
          </p:cNvPr>
          <p:cNvSpPr/>
          <p:nvPr userDrawn="1"/>
        </p:nvSpPr>
        <p:spPr>
          <a:xfrm>
            <a:off x="838200" y="2682360"/>
            <a:ext cx="9098280" cy="25398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9098280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34640"/>
            <a:ext cx="8763000" cy="223355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FF5A5F-399F-F740-B321-3715E324F32A}" type="datetimeFigureOut">
              <a:rPr lang="nl-BE" smtClean="0"/>
              <a:pPr/>
              <a:t>22/10/2021</a:t>
            </a:fld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08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3AF209-FA66-8141-8AD9-FEE0845C9C99}" type="slidenum">
              <a:rPr lang="nl-BE" smtClean="0"/>
              <a:pPr/>
              <a:t>‹#›</a:t>
            </a:fld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88F83859-E4DB-214C-A17A-DF994F129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2820" y="6055360"/>
            <a:ext cx="1008062" cy="10080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E912CB4-84FF-DC43-BE4D-FD80C0C67B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2968" y="-589280"/>
            <a:ext cx="2072640" cy="207264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308D65F-F380-2D4D-9356-08210A8B77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7688" y="1083252"/>
            <a:ext cx="983753" cy="9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B4F3887-9FDA-4442-A59E-86887F90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5404F9-64D6-8546-8171-97F2D4F9D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1D06ED-65E1-5B48-8378-211A1F17C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63684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latin typeface="Lato Light" panose="020F0302020204030203" pitchFamily="34" charset="77"/>
              </a:defRPr>
            </a:lvl1pPr>
          </a:lstStyle>
          <a:p>
            <a:fld id="{10FF5A5F-399F-F740-B321-3715E324F32A}" type="datetimeFigureOut">
              <a:rPr lang="nl-BE" smtClean="0"/>
              <a:pPr/>
              <a:t>22/10/2021</a:t>
            </a:fld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B5EB8C-D080-A049-9CFC-8E21ACA80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Lato Light" panose="020F0302020204030203" pitchFamily="34" charset="77"/>
              </a:defRPr>
            </a:lvl1pPr>
          </a:lstStyle>
          <a:p>
            <a:fld id="{4F3AF209-FA66-8141-8AD9-FEE0845C9C99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0A73CCE-E54E-A44F-8CB9-9B440307612C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200" y="6051132"/>
            <a:ext cx="644236" cy="6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72" r:id="rId3"/>
    <p:sldLayoutId id="2147483671" r:id="rId4"/>
    <p:sldLayoutId id="2147483664" r:id="rId5"/>
    <p:sldLayoutId id="2147483662" r:id="rId6"/>
    <p:sldLayoutId id="2147483661" r:id="rId7"/>
    <p:sldLayoutId id="2147483665" r:id="rId8"/>
    <p:sldLayoutId id="2147483668" r:id="rId9"/>
    <p:sldLayoutId id="2147483663" r:id="rId10"/>
    <p:sldLayoutId id="2147483666" r:id="rId11"/>
    <p:sldLayoutId id="2147483650" r:id="rId12"/>
    <p:sldLayoutId id="2147483667" r:id="rId13"/>
    <p:sldLayoutId id="214748366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Titillium Web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3.png"/><Relationship Id="rId4" Type="http://schemas.openxmlformats.org/officeDocument/2006/relationships/customXml" Target="../ink/ink2.xml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05090"/>
          </a:xfrm>
        </p:spPr>
        <p:txBody>
          <a:bodyPr>
            <a:normAutofit/>
          </a:bodyPr>
          <a:lstStyle/>
          <a:p>
            <a:r>
              <a:rPr lang="nl-BE" sz="5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Create</a:t>
            </a:r>
            <a:r>
              <a:rPr lang="nl-BE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5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an</a:t>
            </a:r>
            <a:r>
              <a:rPr lang="nl-BE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Amazon Echo </a:t>
            </a:r>
            <a:r>
              <a:rPr lang="nl-BE" sz="5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clone</a:t>
            </a:r>
            <a:endParaRPr lang="nl-BE" sz="5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Anthony, Arnaud, </a:t>
            </a:r>
            <a:r>
              <a:rPr lang="nl-B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Aylin</a:t>
            </a:r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Josué</a:t>
            </a:r>
          </a:p>
        </p:txBody>
      </p:sp>
    </p:spTree>
    <p:extLst>
      <p:ext uri="{BB962C8B-B14F-4D97-AF65-F5344CB8AC3E}">
        <p14:creationId xmlns:p14="http://schemas.microsoft.com/office/powerpoint/2010/main" val="2762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Goals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1707266"/>
            <a:ext cx="10619772" cy="35505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Amazon echo </a:t>
            </a:r>
            <a:r>
              <a:rPr lang="nl-BE" dirty="0" err="1"/>
              <a:t>clone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cheap</a:t>
            </a:r>
            <a:r>
              <a:rPr lang="nl-BE" dirty="0"/>
              <a:t> </a:t>
            </a:r>
            <a:r>
              <a:rPr lang="nl-BE" dirty="0" err="1"/>
              <a:t>materials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a </a:t>
            </a:r>
            <a:r>
              <a:rPr lang="nl-BE" dirty="0" err="1"/>
              <a:t>simple</a:t>
            </a:r>
            <a:r>
              <a:rPr lang="nl-BE" dirty="0"/>
              <a:t> </a:t>
            </a:r>
            <a:r>
              <a:rPr lang="nl-BE" dirty="0" err="1"/>
              <a:t>skill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a </a:t>
            </a:r>
            <a:r>
              <a:rPr lang="nl-BE" dirty="0" err="1"/>
              <a:t>skill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scrap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linkedin</a:t>
            </a:r>
            <a:r>
              <a:rPr lang="nl-BE" dirty="0"/>
              <a:t>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a </a:t>
            </a:r>
            <a:r>
              <a:rPr lang="nl-BE" dirty="0" err="1"/>
              <a:t>skill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the</a:t>
            </a:r>
            <a:r>
              <a:rPr lang="nl-BE" dirty="0"/>
              <a:t> coffee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67D5BCB-7C05-4D73-9C65-DF65B3FDA46A}"/>
                  </a:ext>
                </a:extLst>
              </p14:cNvPr>
              <p14:cNvContentPartPr/>
              <p14:nvPr/>
            </p14:nvContentPartPr>
            <p14:xfrm>
              <a:off x="666017" y="3583323"/>
              <a:ext cx="60969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67D5BCB-7C05-4D73-9C65-DF65B3FDA4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7377" y="3574683"/>
                <a:ext cx="61146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28055C35-36E9-4E18-926B-3F85B0C67AE8}"/>
              </a:ext>
            </a:extLst>
          </p:cNvPr>
          <p:cNvGrpSpPr/>
          <p:nvPr/>
        </p:nvGrpSpPr>
        <p:grpSpPr>
          <a:xfrm>
            <a:off x="644777" y="4370283"/>
            <a:ext cx="4867560" cy="360"/>
            <a:chOff x="644777" y="4370283"/>
            <a:chExt cx="48675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A30E694-D77A-4466-8069-D578EB720651}"/>
                    </a:ext>
                  </a:extLst>
                </p14:cNvPr>
                <p14:cNvContentPartPr/>
                <p14:nvPr/>
              </p14:nvContentPartPr>
              <p14:xfrm>
                <a:off x="744137" y="4370283"/>
                <a:ext cx="17028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A30E694-D77A-4466-8069-D578EB72065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35497" y="4361283"/>
                  <a:ext cx="187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4FE9DF-7534-49C0-AFDF-A9EE887A35BB}"/>
                    </a:ext>
                  </a:extLst>
                </p14:cNvPr>
                <p14:cNvContentPartPr/>
                <p14:nvPr/>
              </p14:nvContentPartPr>
              <p14:xfrm>
                <a:off x="644777" y="4370283"/>
                <a:ext cx="48675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4FE9DF-7534-49C0-AFDF-A9EE887A35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5777" y="4361283"/>
                  <a:ext cx="48852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A3AF44-8FB8-4F5A-B5CC-DE3E03B434D1}"/>
                  </a:ext>
                </a:extLst>
              </p14:cNvPr>
              <p14:cNvContentPartPr/>
              <p14:nvPr/>
            </p14:nvContentPartPr>
            <p14:xfrm>
              <a:off x="729687" y="1967283"/>
              <a:ext cx="730152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A3AF44-8FB8-4F5A-B5CC-DE3E03B434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1047" y="1958283"/>
                <a:ext cx="731916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3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1707266"/>
            <a:ext cx="10619772" cy="35505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Raspberry</a:t>
            </a:r>
            <a:r>
              <a:rPr lang="nl-BE" dirty="0"/>
              <a:t> Pi 3 </a:t>
            </a:r>
            <a:r>
              <a:rPr lang="nl-BE" dirty="0" err="1"/>
              <a:t>with</a:t>
            </a:r>
            <a:r>
              <a:rPr lang="nl-BE" dirty="0"/>
              <a:t> his </a:t>
            </a:r>
            <a:r>
              <a:rPr lang="nl-BE" dirty="0" err="1"/>
              <a:t>MicroSD</a:t>
            </a:r>
            <a:r>
              <a:rPr lang="nl-BE" dirty="0"/>
              <a:t>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Amazon Developer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USB </a:t>
            </a:r>
            <a:r>
              <a:rPr lang="nl-BE" dirty="0" err="1"/>
              <a:t>Mic</a:t>
            </a:r>
            <a:r>
              <a:rPr lang="nl-BE" dirty="0"/>
              <a:t>/ Speaker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Case built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3D printer (found on </a:t>
            </a:r>
            <a:r>
              <a:rPr lang="nl-BE" dirty="0" err="1"/>
              <a:t>thingeverse</a:t>
            </a:r>
            <a:r>
              <a:rPr lang="nl-BE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A </a:t>
            </a:r>
            <a:r>
              <a:rPr lang="nl-BE" dirty="0" err="1"/>
              <a:t>Macbook</a:t>
            </a:r>
            <a:r>
              <a:rPr lang="nl-BE" dirty="0"/>
              <a:t> Pro (3800Eur)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54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2613AD9-A6B7-4541-98BE-48BFEF07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9" y="1762246"/>
            <a:ext cx="2953969" cy="2644052"/>
          </a:xfrm>
          <a:prstGeom prst="rect">
            <a:avLst/>
          </a:prstGeom>
        </p:spPr>
      </p:pic>
      <p:pic>
        <p:nvPicPr>
          <p:cNvPr id="9" name="Picture 8" descr="A black speaker on a wood surface&#10;&#10;Description automatically generated with low confidence">
            <a:extLst>
              <a:ext uri="{FF2B5EF4-FFF2-40B4-BE49-F238E27FC236}">
                <a16:creationId xmlns:a16="http://schemas.microsoft.com/office/drawing/2014/main" id="{4C874DD8-8EDE-479B-BDBA-E6AEF8775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445" y="2635348"/>
            <a:ext cx="3571954" cy="2783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B629A-2672-4582-A666-409F20713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751" y="1438940"/>
            <a:ext cx="3550390" cy="39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5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Tools</a:t>
            </a:r>
          </a:p>
        </p:txBody>
      </p:sp>
      <p:pic>
        <p:nvPicPr>
          <p:cNvPr id="8" name="Picture 7" descr="A picture containing cup, table, sitting, close&#10;&#10;Description automatically generated">
            <a:extLst>
              <a:ext uri="{FF2B5EF4-FFF2-40B4-BE49-F238E27FC236}">
                <a16:creationId xmlns:a16="http://schemas.microsoft.com/office/drawing/2014/main" id="{68232FD1-F073-4AF7-BA0B-79C413AA2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791" y="1262059"/>
            <a:ext cx="3134935" cy="4024862"/>
          </a:xfrm>
          <a:prstGeom prst="rect">
            <a:avLst/>
          </a:prstGeom>
        </p:spPr>
      </p:pic>
      <p:pic>
        <p:nvPicPr>
          <p:cNvPr id="10" name="Picture 9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C181E27E-A1BA-4195-92A3-37BD50A7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320" y="1467091"/>
            <a:ext cx="3835311" cy="392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2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Usage</a:t>
            </a:r>
            <a:endParaRPr lang="nl-BE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1707266"/>
            <a:ext cx="10619772" cy="3550534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first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Amazon </a:t>
            </a:r>
            <a:r>
              <a:rPr lang="nl-BE" dirty="0" err="1"/>
              <a:t>Developper</a:t>
            </a:r>
            <a:r>
              <a:rPr lang="nl-BE" dirty="0"/>
              <a:t> Account + AWS Account</a:t>
            </a:r>
          </a:p>
          <a:p>
            <a:r>
              <a:rPr lang="nl-BE" dirty="0"/>
              <a:t>Register </a:t>
            </a:r>
            <a:r>
              <a:rPr lang="nl-BE" dirty="0" err="1"/>
              <a:t>the</a:t>
            </a:r>
            <a:r>
              <a:rPr lang="nl-BE" dirty="0"/>
              <a:t> DIY product as </a:t>
            </a:r>
            <a:r>
              <a:rPr lang="nl-BE" dirty="0" err="1"/>
              <a:t>an</a:t>
            </a:r>
            <a:r>
              <a:rPr lang="nl-BE" dirty="0"/>
              <a:t> AVS product,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give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AWS ID</a:t>
            </a:r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7EAA0-56A7-4E6D-A6B3-6D1FF80C7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88" y="2809241"/>
            <a:ext cx="6925899" cy="230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7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1707266"/>
            <a:ext cx="10619772" cy="3550534"/>
          </a:xfrm>
        </p:spPr>
        <p:txBody>
          <a:bodyPr/>
          <a:lstStyle/>
          <a:p>
            <a:r>
              <a:rPr lang="nl-BE" dirty="0" err="1"/>
              <a:t>Configure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Pi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Raspbian</a:t>
            </a:r>
            <a:r>
              <a:rPr lang="nl-BE" dirty="0"/>
              <a:t> </a:t>
            </a:r>
            <a:r>
              <a:rPr lang="nl-BE" dirty="0" err="1"/>
              <a:t>Buster</a:t>
            </a:r>
            <a:endParaRPr lang="nl-BE" dirty="0"/>
          </a:p>
          <a:p>
            <a:r>
              <a:rPr lang="nl-BE" dirty="0" err="1"/>
              <a:t>Allow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SSH </a:t>
            </a:r>
            <a:r>
              <a:rPr lang="nl-BE" dirty="0" err="1"/>
              <a:t>to</a:t>
            </a:r>
            <a:r>
              <a:rPr lang="nl-BE" dirty="0"/>
              <a:t> remote access </a:t>
            </a:r>
            <a:r>
              <a:rPr lang="nl-BE" dirty="0" err="1"/>
              <a:t>it</a:t>
            </a:r>
            <a:endParaRPr lang="nl-BE" dirty="0"/>
          </a:p>
          <a:p>
            <a:r>
              <a:rPr lang="nl-BE" dirty="0" err="1"/>
              <a:t>Install</a:t>
            </a:r>
            <a:r>
              <a:rPr lang="nl-BE" dirty="0"/>
              <a:t>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dependencies</a:t>
            </a:r>
            <a:r>
              <a:rPr lang="nl-BE" dirty="0"/>
              <a:t> </a:t>
            </a:r>
          </a:p>
          <a:p>
            <a:r>
              <a:rPr lang="nl-BE" dirty="0" err="1"/>
              <a:t>Then</a:t>
            </a:r>
            <a:r>
              <a:rPr lang="nl-BE" dirty="0"/>
              <a:t> download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build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SDK </a:t>
            </a:r>
          </a:p>
          <a:p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finally</a:t>
            </a:r>
            <a:r>
              <a:rPr lang="nl-BE" dirty="0"/>
              <a:t> run </a:t>
            </a:r>
            <a:r>
              <a:rPr lang="nl-BE" dirty="0" err="1"/>
              <a:t>the</a:t>
            </a:r>
            <a:r>
              <a:rPr lang="nl-BE" dirty="0"/>
              <a:t> app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E7ED93-0C31-4FB8-9EE0-A7A124E4E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86" y="2070358"/>
            <a:ext cx="10923181" cy="344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74064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Growth</a:t>
            </a:r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feedback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2176130"/>
            <a:ext cx="10619772" cy="3081670"/>
          </a:xfrm>
        </p:spPr>
        <p:txBody>
          <a:bodyPr/>
          <a:lstStyle/>
          <a:p>
            <a:r>
              <a:rPr lang="nl-BE" dirty="0"/>
              <a:t>Logs are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clear</a:t>
            </a:r>
            <a:endParaRPr lang="nl-BE" dirty="0"/>
          </a:p>
          <a:p>
            <a:r>
              <a:rPr lang="nl-BE" dirty="0" err="1"/>
              <a:t>Documentation</a:t>
            </a:r>
            <a:r>
              <a:rPr lang="nl-BE" dirty="0"/>
              <a:t> is </a:t>
            </a:r>
            <a:r>
              <a:rPr lang="nl-BE" dirty="0" err="1"/>
              <a:t>not</a:t>
            </a:r>
            <a:r>
              <a:rPr lang="nl-BE" dirty="0"/>
              <a:t> up </a:t>
            </a:r>
            <a:r>
              <a:rPr lang="nl-BE" dirty="0" err="1"/>
              <a:t>to</a:t>
            </a:r>
            <a:r>
              <a:rPr lang="nl-BE" dirty="0"/>
              <a:t> date</a:t>
            </a:r>
          </a:p>
          <a:p>
            <a:r>
              <a:rPr lang="nl-BE" dirty="0"/>
              <a:t>It’s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cheaper</a:t>
            </a:r>
            <a:r>
              <a:rPr lang="nl-BE" dirty="0"/>
              <a:t> as </a:t>
            </a:r>
            <a:r>
              <a:rPr lang="nl-BE" dirty="0" err="1"/>
              <a:t>expected</a:t>
            </a:r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379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Mirahi-vaporwave">
      <a:dk1>
        <a:srgbClr val="000000"/>
      </a:dk1>
      <a:lt1>
        <a:srgbClr val="FEFFFF"/>
      </a:lt1>
      <a:dk2>
        <a:srgbClr val="000000"/>
      </a:dk2>
      <a:lt2>
        <a:srgbClr val="E7E6E6"/>
      </a:lt2>
      <a:accent1>
        <a:srgbClr val="F84825"/>
      </a:accent1>
      <a:accent2>
        <a:srgbClr val="DE2B8F"/>
      </a:accent2>
      <a:accent3>
        <a:srgbClr val="561BD7"/>
      </a:accent3>
      <a:accent4>
        <a:srgbClr val="B39AED"/>
      </a:accent4>
      <a:accent5>
        <a:srgbClr val="4EBFE8"/>
      </a:accent5>
      <a:accent6>
        <a:srgbClr val="46E9C9"/>
      </a:accent6>
      <a:hlink>
        <a:srgbClr val="B11D6C"/>
      </a:hlink>
      <a:folHlink>
        <a:srgbClr val="E660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rahi-CI" id="{1BF9F388-FC86-7144-B61E-58B5D1F04417}" vid="{E3C6F2C2-BE93-A94C-8DFB-3027D9234E3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EB0499A04884081F2E3F98591DB92" ma:contentTypeVersion="11" ma:contentTypeDescription="Create a new document." ma:contentTypeScope="" ma:versionID="d98772ac46789f646800a59044247e98">
  <xsd:schema xmlns:xsd="http://www.w3.org/2001/XMLSchema" xmlns:xs="http://www.w3.org/2001/XMLSchema" xmlns:p="http://schemas.microsoft.com/office/2006/metadata/properties" xmlns:ns2="7eb42b2b-ce29-453d-89d2-dde8c7aaaea7" xmlns:ns3="5720169f-a805-42d7-82e1-117965afa0c8" targetNamespace="http://schemas.microsoft.com/office/2006/metadata/properties" ma:root="true" ma:fieldsID="59b0ea80ce39677af999f4da21abe4da" ns2:_="" ns3:_="">
    <xsd:import namespace="7eb42b2b-ce29-453d-89d2-dde8c7aaaea7"/>
    <xsd:import namespace="5720169f-a805-42d7-82e1-117965afa0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42b2b-ce29-453d-89d2-dde8c7aaae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20169f-a805-42d7-82e1-117965afa0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5482332-B24D-4667-B1AE-4C16655C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42b2b-ce29-453d-89d2-dde8c7aaaea7"/>
    <ds:schemaRef ds:uri="5720169f-a805-42d7-82e1-117965afa0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77DC289-2761-451D-8B28-1679F6CB09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7C95EF-F2E0-4459-AAD4-A2F7CE54C19C}">
  <ds:schemaRefs>
    <ds:schemaRef ds:uri="http://www.w3.org/XML/1998/namespace"/>
    <ds:schemaRef ds:uri="5720169f-a805-42d7-82e1-117965afa0c8"/>
    <ds:schemaRef ds:uri="http://schemas.microsoft.com/office/2006/metadata/properties"/>
    <ds:schemaRef ds:uri="http://purl.org/dc/terms/"/>
    <ds:schemaRef ds:uri="7eb42b2b-ce29-453d-89d2-dde8c7aaaea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341</TotalTime>
  <Words>145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Lato</vt:lpstr>
      <vt:lpstr>Lato Light</vt:lpstr>
      <vt:lpstr>Titillium Web SemiBold</vt:lpstr>
      <vt:lpstr>Kantoorthema</vt:lpstr>
      <vt:lpstr>Create an Amazon Echo clone</vt:lpstr>
      <vt:lpstr>Goals</vt:lpstr>
      <vt:lpstr>Tools</vt:lpstr>
      <vt:lpstr>Tools</vt:lpstr>
      <vt:lpstr>Tools</vt:lpstr>
      <vt:lpstr>Usage</vt:lpstr>
      <vt:lpstr>PowerPoint Presentation</vt:lpstr>
      <vt:lpstr>Code</vt:lpstr>
      <vt:lpstr>Growth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an Amazon Echo clone</dc:title>
  <dc:creator>Arnaud Charles</dc:creator>
  <cp:lastModifiedBy>Arnaud Charles</cp:lastModifiedBy>
  <cp:revision>16</cp:revision>
  <dcterms:created xsi:type="dcterms:W3CDTF">2021-10-22T09:13:48Z</dcterms:created>
  <dcterms:modified xsi:type="dcterms:W3CDTF">2021-10-22T14:58:36Z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Kantoorthema:10</vt:lpwstr>
  </property>
  <property fmtid="{D5CDD505-2E9C-101B-9397-08002B2CF9AE}" pid="3" name="ClassificationContentMarkingFooterText">
    <vt:lpwstr>Highly confidential</vt:lpwstr>
  </property>
  <property fmtid="{D5CDD505-2E9C-101B-9397-08002B2CF9AE}" pid="4" name="ClassificationContentMarkingHeaderLocations">
    <vt:lpwstr>Kantoorthema:9</vt:lpwstr>
  </property>
  <property fmtid="{D5CDD505-2E9C-101B-9397-08002B2CF9AE}" pid="5" name="ClassificationContentMarkingHeaderText">
    <vt:lpwstr>Highly confidential</vt:lpwstr>
  </property>
  <property fmtid="{D5CDD505-2E9C-101B-9397-08002B2CF9AE}" pid="6" name="MSIP_Label_4790bce8-f6f0-435c-8eb2-dd5ee21af604_Enabled">
    <vt:lpwstr>true</vt:lpwstr>
  </property>
  <property fmtid="{D5CDD505-2E9C-101B-9397-08002B2CF9AE}" pid="7" name="MSIP_Label_4790bce8-f6f0-435c-8eb2-dd5ee21af604_SetDate">
    <vt:lpwstr>2020-09-15T06:13:14Z</vt:lpwstr>
  </property>
  <property fmtid="{D5CDD505-2E9C-101B-9397-08002B2CF9AE}" pid="8" name="MSIP_Label_4790bce8-f6f0-435c-8eb2-dd5ee21af604_Method">
    <vt:lpwstr>Privileged</vt:lpwstr>
  </property>
  <property fmtid="{D5CDD505-2E9C-101B-9397-08002B2CF9AE}" pid="9" name="MSIP_Label_4790bce8-f6f0-435c-8eb2-dd5ee21af604_Name">
    <vt:lpwstr>Public</vt:lpwstr>
  </property>
  <property fmtid="{D5CDD505-2E9C-101B-9397-08002B2CF9AE}" pid="10" name="MSIP_Label_4790bce8-f6f0-435c-8eb2-dd5ee21af604_SiteId">
    <vt:lpwstr>0cc00989-64c5-4766-87a6-45d201efaf6d</vt:lpwstr>
  </property>
  <property fmtid="{D5CDD505-2E9C-101B-9397-08002B2CF9AE}" pid="11" name="MSIP_Label_4790bce8-f6f0-435c-8eb2-dd5ee21af604_ActionId">
    <vt:lpwstr>8fb97ad4-7f5a-4cf5-b5a6-62fe855164c8</vt:lpwstr>
  </property>
  <property fmtid="{D5CDD505-2E9C-101B-9397-08002B2CF9AE}" pid="12" name="MSIP_Label_4790bce8-f6f0-435c-8eb2-dd5ee21af604_ContentBits">
    <vt:lpwstr>0</vt:lpwstr>
  </property>
  <property fmtid="{D5CDD505-2E9C-101B-9397-08002B2CF9AE}" pid="13" name="ContentTypeId">
    <vt:lpwstr>0x010100FC3EB0499A04884081F2E3F98591DB92</vt:lpwstr>
  </property>
  <property fmtid="{D5CDD505-2E9C-101B-9397-08002B2CF9AE}" pid="14" name="xd_Signature">
    <vt:bool>false</vt:bool>
  </property>
  <property fmtid="{D5CDD505-2E9C-101B-9397-08002B2CF9AE}" pid="15" name="xd_ProgID">
    <vt:lpwstr/>
  </property>
  <property fmtid="{D5CDD505-2E9C-101B-9397-08002B2CF9AE}" pid="16" name="_SourceUrl">
    <vt:lpwstr/>
  </property>
  <property fmtid="{D5CDD505-2E9C-101B-9397-08002B2CF9AE}" pid="17" name="_SharedFileIndex">
    <vt:lpwstr/>
  </property>
  <property fmtid="{D5CDD505-2E9C-101B-9397-08002B2CF9AE}" pid="18" name="TemplateUrl">
    <vt:lpwstr/>
  </property>
  <property fmtid="{D5CDD505-2E9C-101B-9397-08002B2CF9AE}" pid="19" name="ComplianceAssetId">
    <vt:lpwstr/>
  </property>
</Properties>
</file>